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2" autoAdjust="0"/>
  </p:normalViewPr>
  <p:slideViewPr>
    <p:cSldViewPr>
      <p:cViewPr>
        <p:scale>
          <a:sx n="67" d="100"/>
          <a:sy n="67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12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550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992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51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118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747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6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913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31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420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59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5436-9B2A-4D9D-872F-2D684B59A147}" type="datetimeFigureOut">
              <a:rPr lang="lt-LT" smtClean="0"/>
              <a:t>2015.02.04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1E60-C699-4411-B8BB-224C005A017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3729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554461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77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Gerosios patirties sklaidos renginys</a:t>
            </a:r>
            <a:endParaRPr lang="lt-LT" dirty="0"/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Data – 2015 balandžio 30 </a:t>
            </a:r>
            <a:r>
              <a:rPr lang="lt-LT" dirty="0" err="1" smtClean="0"/>
              <a:t>d</a:t>
            </a:r>
            <a:r>
              <a:rPr lang="lt-LT" dirty="0" smtClean="0"/>
              <a:t>.</a:t>
            </a:r>
          </a:p>
          <a:p>
            <a:r>
              <a:rPr lang="lt-LT" dirty="0" smtClean="0"/>
              <a:t>Dalyviai- Panevėžio </a:t>
            </a:r>
            <a:r>
              <a:rPr lang="lt-LT" dirty="0" err="1" smtClean="0"/>
              <a:t>m</a:t>
            </a:r>
            <a:r>
              <a:rPr lang="lt-LT" dirty="0" smtClean="0"/>
              <a:t>. mokyklų pedagogai.</a:t>
            </a:r>
          </a:p>
          <a:p>
            <a:r>
              <a:rPr lang="lt-LT" dirty="0" smtClean="0"/>
              <a:t>Rezultatas – </a:t>
            </a:r>
            <a:r>
              <a:rPr lang="lt-LT" dirty="0" smtClean="0">
                <a:solidFill>
                  <a:schemeClr val="tx2"/>
                </a:solidFill>
              </a:rPr>
              <a:t>įvairesnė/aktyvesnė/įdomesnė</a:t>
            </a:r>
            <a:r>
              <a:rPr lang="lt-LT" dirty="0" smtClean="0"/>
              <a:t> </a:t>
            </a:r>
            <a:r>
              <a:rPr lang="lt-LT" b="1" dirty="0" smtClean="0"/>
              <a:t>pedagogų metodinė veikla. </a:t>
            </a:r>
          </a:p>
          <a:p>
            <a:pPr marL="514350" indent="-514350">
              <a:buAutoNum type="arabicPeriod"/>
            </a:pPr>
            <a:r>
              <a:rPr lang="lt-LT" dirty="0"/>
              <a:t>P</a:t>
            </a:r>
            <a:r>
              <a:rPr lang="lt-LT" dirty="0" smtClean="0"/>
              <a:t>ristatytos pedagoginės sėkmės istorijos, kurios padarė </a:t>
            </a:r>
            <a:r>
              <a:rPr lang="lt-LT" dirty="0"/>
              <a:t>įtaką geresniam/kokybiškesniam/įdomesniam</a:t>
            </a:r>
            <a:r>
              <a:rPr lang="lt-LT" dirty="0" smtClean="0"/>
              <a:t>... </a:t>
            </a:r>
            <a:r>
              <a:rPr lang="lt-LT" dirty="0" smtClean="0">
                <a:solidFill>
                  <a:schemeClr val="tx2"/>
                </a:solidFill>
              </a:rPr>
              <a:t>mokinių mokymuisi</a:t>
            </a:r>
            <a:r>
              <a:rPr lang="lt-LT" dirty="0" smtClean="0"/>
              <a:t>.</a:t>
            </a:r>
          </a:p>
          <a:p>
            <a:pPr marL="514350" indent="-514350">
              <a:buAutoNum type="arabicPeriod"/>
            </a:pPr>
            <a:r>
              <a:rPr lang="lt-LT" dirty="0" smtClean="0"/>
              <a:t>Diskutuota ir </a:t>
            </a:r>
            <a:r>
              <a:rPr lang="lt-LT" dirty="0" smtClean="0">
                <a:solidFill>
                  <a:schemeClr val="tx2"/>
                </a:solidFill>
              </a:rPr>
              <a:t>išgrynintos idėjos </a:t>
            </a:r>
            <a:r>
              <a:rPr lang="lt-LT" dirty="0" smtClean="0"/>
              <a:t>dėl metodinių veiklų 2015-2016 </a:t>
            </a:r>
            <a:r>
              <a:rPr lang="lt-LT" dirty="0" err="1" smtClean="0"/>
              <a:t>m</a:t>
            </a:r>
            <a:r>
              <a:rPr lang="lt-LT" dirty="0" smtClean="0"/>
              <a:t>. </a:t>
            </a:r>
            <a:r>
              <a:rPr lang="lt-LT" dirty="0" err="1" smtClean="0"/>
              <a:t>m</a:t>
            </a:r>
            <a:r>
              <a:rPr lang="lt-LT" dirty="0" smtClean="0"/>
              <a:t>. </a:t>
            </a:r>
          </a:p>
          <a:p>
            <a:pPr marL="0" indent="0">
              <a:buNone/>
            </a:pPr>
            <a:endParaRPr lang="lt-LT" dirty="0" smtClean="0"/>
          </a:p>
          <a:p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20162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90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Reikia susitarti dėl renginio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kriterijų</a:t>
            </a:r>
          </a:p>
          <a:p>
            <a:r>
              <a:rPr lang="lt-LT" dirty="0"/>
              <a:t>n</a:t>
            </a:r>
            <a:r>
              <a:rPr lang="lt-LT" dirty="0" smtClean="0"/>
              <a:t>ominacijų</a:t>
            </a:r>
          </a:p>
          <a:p>
            <a:r>
              <a:rPr lang="lt-LT" dirty="0"/>
              <a:t>f</a:t>
            </a:r>
            <a:r>
              <a:rPr lang="lt-LT" dirty="0" smtClean="0"/>
              <a:t>ormato</a:t>
            </a:r>
          </a:p>
          <a:p>
            <a:r>
              <a:rPr lang="lt-LT" dirty="0"/>
              <a:t>v</a:t>
            </a:r>
            <a:r>
              <a:rPr lang="lt-LT" dirty="0" smtClean="0"/>
              <a:t>ertintojų</a:t>
            </a:r>
          </a:p>
          <a:p>
            <a:r>
              <a:rPr lang="lt-LT" dirty="0"/>
              <a:t>n</a:t>
            </a:r>
            <a:r>
              <a:rPr lang="lt-LT" dirty="0" smtClean="0"/>
              <a:t>uostatų</a:t>
            </a:r>
          </a:p>
          <a:p>
            <a:r>
              <a:rPr lang="lt-LT" dirty="0"/>
              <a:t>p</a:t>
            </a:r>
            <a:r>
              <a:rPr lang="lt-LT" dirty="0" smtClean="0"/>
              <a:t>avadinimo ir </a:t>
            </a:r>
            <a:r>
              <a:rPr lang="lt-LT" dirty="0" err="1" smtClean="0"/>
              <a:t>kt</a:t>
            </a:r>
            <a:r>
              <a:rPr lang="lt-LT" dirty="0" smtClean="0"/>
              <a:t>. 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060848"/>
            <a:ext cx="303053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045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63</Words>
  <Application>Microsoft Office PowerPoint</Application>
  <PresentationFormat>Demonstracija ekrane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4" baseType="lpstr">
      <vt:lpstr>Office tema</vt:lpstr>
      <vt:lpstr>PowerPoint pristatymas</vt:lpstr>
      <vt:lpstr>Gerosios patirties sklaidos renginys</vt:lpstr>
      <vt:lpstr>Reikia susitarti dėl renginio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Gerosios patirties sklaidos renginys</dc:title>
  <dc:creator>Asta</dc:creator>
  <cp:lastModifiedBy>Vartotojas</cp:lastModifiedBy>
  <cp:revision>6</cp:revision>
  <dcterms:created xsi:type="dcterms:W3CDTF">2015-02-03T11:19:09Z</dcterms:created>
  <dcterms:modified xsi:type="dcterms:W3CDTF">2015-02-04T12:49:17Z</dcterms:modified>
</cp:coreProperties>
</file>